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134475" cy="12179300" type="ledg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95" userDrawn="1">
          <p15:clr>
            <a:srgbClr val="A4A3A4"/>
          </p15:clr>
        </p15:guide>
        <p15:guide id="2" pos="23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37E"/>
    <a:srgbClr val="FFD7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06"/>
    <p:restoredTop sz="95230"/>
  </p:normalViewPr>
  <p:slideViewPr>
    <p:cSldViewPr snapToGrid="0" snapToObjects="1">
      <p:cViewPr>
        <p:scale>
          <a:sx n="87" d="100"/>
          <a:sy n="87" d="100"/>
        </p:scale>
        <p:origin x="552" y="-624"/>
      </p:cViewPr>
      <p:guideLst>
        <p:guide orient="horz" pos="2295"/>
        <p:guide pos="23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86" y="1993233"/>
            <a:ext cx="7764304" cy="4240201"/>
          </a:xfrm>
        </p:spPr>
        <p:txBody>
          <a:bodyPr anchor="b"/>
          <a:lstStyle>
            <a:lvl1pPr algn="ctr">
              <a:defRPr sz="59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810" y="6396953"/>
            <a:ext cx="6850856" cy="2940511"/>
          </a:xfrm>
        </p:spPr>
        <p:txBody>
          <a:bodyPr/>
          <a:lstStyle>
            <a:lvl1pPr marL="0" indent="0" algn="ctr">
              <a:buNone/>
              <a:defRPr sz="2398"/>
            </a:lvl1pPr>
            <a:lvl2pPr marL="456743" indent="0" algn="ctr">
              <a:buNone/>
              <a:defRPr sz="1998"/>
            </a:lvl2pPr>
            <a:lvl3pPr marL="913486" indent="0" algn="ctr">
              <a:buNone/>
              <a:defRPr sz="1798"/>
            </a:lvl3pPr>
            <a:lvl4pPr marL="1370228" indent="0" algn="ctr">
              <a:buNone/>
              <a:defRPr sz="1598"/>
            </a:lvl4pPr>
            <a:lvl5pPr marL="1826971" indent="0" algn="ctr">
              <a:buNone/>
              <a:defRPr sz="1598"/>
            </a:lvl5pPr>
            <a:lvl6pPr marL="2283714" indent="0" algn="ctr">
              <a:buNone/>
              <a:defRPr sz="1598"/>
            </a:lvl6pPr>
            <a:lvl7pPr marL="2740457" indent="0" algn="ctr">
              <a:buNone/>
              <a:defRPr sz="1598"/>
            </a:lvl7pPr>
            <a:lvl8pPr marL="3197200" indent="0" algn="ctr">
              <a:buNone/>
              <a:defRPr sz="1598"/>
            </a:lvl8pPr>
            <a:lvl9pPr marL="3653942" indent="0" algn="ctr">
              <a:buNone/>
              <a:defRPr sz="15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8775-31BD-954C-B121-0103DB47D78F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580D-1823-C743-AA14-A415C3E4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0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8775-31BD-954C-B121-0103DB47D78F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580D-1823-C743-AA14-A415C3E4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2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6859" y="648435"/>
            <a:ext cx="1969621" cy="103213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7995" y="648435"/>
            <a:ext cx="5794683" cy="103213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8775-31BD-954C-B121-0103DB47D78F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580D-1823-C743-AA14-A415C3E4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87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2095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8775-31BD-954C-B121-0103DB47D78F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580D-1823-C743-AA14-A415C3E4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79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238" y="3036371"/>
            <a:ext cx="7878485" cy="5066250"/>
          </a:xfrm>
        </p:spPr>
        <p:txBody>
          <a:bodyPr anchor="b"/>
          <a:lstStyle>
            <a:lvl1pPr>
              <a:defRPr sz="59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238" y="8150549"/>
            <a:ext cx="7878485" cy="2664221"/>
          </a:xfrm>
        </p:spPr>
        <p:txBody>
          <a:bodyPr/>
          <a:lstStyle>
            <a:lvl1pPr marL="0" indent="0">
              <a:buNone/>
              <a:defRPr sz="2398">
                <a:solidFill>
                  <a:schemeClr val="tx1"/>
                </a:solidFill>
              </a:defRPr>
            </a:lvl1pPr>
            <a:lvl2pPr marL="456743" indent="0">
              <a:buNone/>
              <a:defRPr sz="1998">
                <a:solidFill>
                  <a:schemeClr val="tx1">
                    <a:tint val="75000"/>
                  </a:schemeClr>
                </a:solidFill>
              </a:defRPr>
            </a:lvl2pPr>
            <a:lvl3pPr marL="913486" indent="0">
              <a:buNone/>
              <a:defRPr sz="1798">
                <a:solidFill>
                  <a:schemeClr val="tx1">
                    <a:tint val="75000"/>
                  </a:schemeClr>
                </a:solidFill>
              </a:defRPr>
            </a:lvl3pPr>
            <a:lvl4pPr marL="1370228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4pPr>
            <a:lvl5pPr marL="1826971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5pPr>
            <a:lvl6pPr marL="2283714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6pPr>
            <a:lvl7pPr marL="274045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7pPr>
            <a:lvl8pPr marL="3197200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8pPr>
            <a:lvl9pPr marL="3653942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8775-31BD-954C-B121-0103DB47D78F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580D-1823-C743-AA14-A415C3E4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07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7995" y="3242175"/>
            <a:ext cx="3882152" cy="77276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28" y="3242175"/>
            <a:ext cx="3882152" cy="77276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8775-31BD-954C-B121-0103DB47D78F}" type="datetimeFigureOut">
              <a:rPr lang="en-US" smtClean="0"/>
              <a:t>4/20/20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580D-1823-C743-AA14-A415C3E4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13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5" y="648437"/>
            <a:ext cx="7878485" cy="23541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186" y="2985621"/>
            <a:ext cx="3864310" cy="1463207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743" indent="0">
              <a:buNone/>
              <a:defRPr sz="1998" b="1"/>
            </a:lvl2pPr>
            <a:lvl3pPr marL="913486" indent="0">
              <a:buNone/>
              <a:defRPr sz="1798" b="1"/>
            </a:lvl3pPr>
            <a:lvl4pPr marL="1370228" indent="0">
              <a:buNone/>
              <a:defRPr sz="1598" b="1"/>
            </a:lvl4pPr>
            <a:lvl5pPr marL="1826971" indent="0">
              <a:buNone/>
              <a:defRPr sz="1598" b="1"/>
            </a:lvl5pPr>
            <a:lvl6pPr marL="2283714" indent="0">
              <a:buNone/>
              <a:defRPr sz="1598" b="1"/>
            </a:lvl6pPr>
            <a:lvl7pPr marL="2740457" indent="0">
              <a:buNone/>
              <a:defRPr sz="1598" b="1"/>
            </a:lvl7pPr>
            <a:lvl8pPr marL="3197200" indent="0">
              <a:buNone/>
              <a:defRPr sz="1598" b="1"/>
            </a:lvl8pPr>
            <a:lvl9pPr marL="3653942" indent="0">
              <a:buNone/>
              <a:defRPr sz="15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186" y="4448828"/>
            <a:ext cx="3864310" cy="654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4328" y="2985621"/>
            <a:ext cx="3883342" cy="1463207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743" indent="0">
              <a:buNone/>
              <a:defRPr sz="1998" b="1"/>
            </a:lvl2pPr>
            <a:lvl3pPr marL="913486" indent="0">
              <a:buNone/>
              <a:defRPr sz="1798" b="1"/>
            </a:lvl3pPr>
            <a:lvl4pPr marL="1370228" indent="0">
              <a:buNone/>
              <a:defRPr sz="1598" b="1"/>
            </a:lvl4pPr>
            <a:lvl5pPr marL="1826971" indent="0">
              <a:buNone/>
              <a:defRPr sz="1598" b="1"/>
            </a:lvl5pPr>
            <a:lvl6pPr marL="2283714" indent="0">
              <a:buNone/>
              <a:defRPr sz="1598" b="1"/>
            </a:lvl6pPr>
            <a:lvl7pPr marL="2740457" indent="0">
              <a:buNone/>
              <a:defRPr sz="1598" b="1"/>
            </a:lvl7pPr>
            <a:lvl8pPr marL="3197200" indent="0">
              <a:buNone/>
              <a:defRPr sz="1598" b="1"/>
            </a:lvl8pPr>
            <a:lvl9pPr marL="3653942" indent="0">
              <a:buNone/>
              <a:defRPr sz="15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4328" y="4448828"/>
            <a:ext cx="3883342" cy="654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8775-31BD-954C-B121-0103DB47D78F}" type="datetimeFigureOut">
              <a:rPr lang="en-US" smtClean="0"/>
              <a:t>4/20/20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580D-1823-C743-AA14-A415C3E4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38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8775-31BD-954C-B121-0103DB47D78F}" type="datetimeFigureOut">
              <a:rPr lang="en-US" smtClean="0"/>
              <a:t>4/20/20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580D-1823-C743-AA14-A415C3E4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31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8775-31BD-954C-B121-0103DB47D78F}" type="datetimeFigureOut">
              <a:rPr lang="en-US" smtClean="0"/>
              <a:t>4/20/20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580D-1823-C743-AA14-A415C3E4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5" y="811953"/>
            <a:ext cx="2946106" cy="2841837"/>
          </a:xfrm>
        </p:spPr>
        <p:txBody>
          <a:bodyPr anchor="b"/>
          <a:lstStyle>
            <a:lvl1pPr>
              <a:defRPr sz="31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3342" y="1753596"/>
            <a:ext cx="4624328" cy="8655197"/>
          </a:xfrm>
        </p:spPr>
        <p:txBody>
          <a:bodyPr/>
          <a:lstStyle>
            <a:lvl1pPr>
              <a:defRPr sz="3197"/>
            </a:lvl1pPr>
            <a:lvl2pPr>
              <a:defRPr sz="2797"/>
            </a:lvl2pPr>
            <a:lvl3pPr>
              <a:defRPr sz="2398"/>
            </a:lvl3pPr>
            <a:lvl4pPr>
              <a:defRPr sz="1998"/>
            </a:lvl4pPr>
            <a:lvl5pPr>
              <a:defRPr sz="1998"/>
            </a:lvl5pPr>
            <a:lvl6pPr>
              <a:defRPr sz="1998"/>
            </a:lvl6pPr>
            <a:lvl7pPr>
              <a:defRPr sz="1998"/>
            </a:lvl7pPr>
            <a:lvl8pPr>
              <a:defRPr sz="1998"/>
            </a:lvl8pPr>
            <a:lvl9pPr>
              <a:defRPr sz="19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185" y="3653790"/>
            <a:ext cx="2946106" cy="6769098"/>
          </a:xfrm>
        </p:spPr>
        <p:txBody>
          <a:bodyPr/>
          <a:lstStyle>
            <a:lvl1pPr marL="0" indent="0">
              <a:buNone/>
              <a:defRPr sz="1598"/>
            </a:lvl1pPr>
            <a:lvl2pPr marL="456743" indent="0">
              <a:buNone/>
              <a:defRPr sz="1399"/>
            </a:lvl2pPr>
            <a:lvl3pPr marL="913486" indent="0">
              <a:buNone/>
              <a:defRPr sz="1199"/>
            </a:lvl3pPr>
            <a:lvl4pPr marL="1370228" indent="0">
              <a:buNone/>
              <a:defRPr sz="999"/>
            </a:lvl4pPr>
            <a:lvl5pPr marL="1826971" indent="0">
              <a:buNone/>
              <a:defRPr sz="999"/>
            </a:lvl5pPr>
            <a:lvl6pPr marL="2283714" indent="0">
              <a:buNone/>
              <a:defRPr sz="999"/>
            </a:lvl6pPr>
            <a:lvl7pPr marL="2740457" indent="0">
              <a:buNone/>
              <a:defRPr sz="999"/>
            </a:lvl7pPr>
            <a:lvl8pPr marL="3197200" indent="0">
              <a:buNone/>
              <a:defRPr sz="999"/>
            </a:lvl8pPr>
            <a:lvl9pPr marL="3653942" indent="0">
              <a:buNone/>
              <a:defRPr sz="9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8775-31BD-954C-B121-0103DB47D78F}" type="datetimeFigureOut">
              <a:rPr lang="en-US" smtClean="0"/>
              <a:t>4/20/20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580D-1823-C743-AA14-A415C3E4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48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5" y="811953"/>
            <a:ext cx="2946106" cy="2841837"/>
          </a:xfrm>
        </p:spPr>
        <p:txBody>
          <a:bodyPr anchor="b"/>
          <a:lstStyle>
            <a:lvl1pPr>
              <a:defRPr sz="31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3342" y="1753596"/>
            <a:ext cx="4624328" cy="8655197"/>
          </a:xfrm>
        </p:spPr>
        <p:txBody>
          <a:bodyPr anchor="t"/>
          <a:lstStyle>
            <a:lvl1pPr marL="0" indent="0">
              <a:buNone/>
              <a:defRPr sz="3197"/>
            </a:lvl1pPr>
            <a:lvl2pPr marL="456743" indent="0">
              <a:buNone/>
              <a:defRPr sz="2797"/>
            </a:lvl2pPr>
            <a:lvl3pPr marL="913486" indent="0">
              <a:buNone/>
              <a:defRPr sz="2398"/>
            </a:lvl3pPr>
            <a:lvl4pPr marL="1370228" indent="0">
              <a:buNone/>
              <a:defRPr sz="1998"/>
            </a:lvl4pPr>
            <a:lvl5pPr marL="1826971" indent="0">
              <a:buNone/>
              <a:defRPr sz="1998"/>
            </a:lvl5pPr>
            <a:lvl6pPr marL="2283714" indent="0">
              <a:buNone/>
              <a:defRPr sz="1998"/>
            </a:lvl6pPr>
            <a:lvl7pPr marL="2740457" indent="0">
              <a:buNone/>
              <a:defRPr sz="1998"/>
            </a:lvl7pPr>
            <a:lvl8pPr marL="3197200" indent="0">
              <a:buNone/>
              <a:defRPr sz="1998"/>
            </a:lvl8pPr>
            <a:lvl9pPr marL="3653942" indent="0">
              <a:buNone/>
              <a:defRPr sz="199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185" y="3653790"/>
            <a:ext cx="2946106" cy="6769098"/>
          </a:xfrm>
        </p:spPr>
        <p:txBody>
          <a:bodyPr/>
          <a:lstStyle>
            <a:lvl1pPr marL="0" indent="0">
              <a:buNone/>
              <a:defRPr sz="1598"/>
            </a:lvl1pPr>
            <a:lvl2pPr marL="456743" indent="0">
              <a:buNone/>
              <a:defRPr sz="1399"/>
            </a:lvl2pPr>
            <a:lvl3pPr marL="913486" indent="0">
              <a:buNone/>
              <a:defRPr sz="1199"/>
            </a:lvl3pPr>
            <a:lvl4pPr marL="1370228" indent="0">
              <a:buNone/>
              <a:defRPr sz="999"/>
            </a:lvl4pPr>
            <a:lvl5pPr marL="1826971" indent="0">
              <a:buNone/>
              <a:defRPr sz="999"/>
            </a:lvl5pPr>
            <a:lvl6pPr marL="2283714" indent="0">
              <a:buNone/>
              <a:defRPr sz="999"/>
            </a:lvl6pPr>
            <a:lvl7pPr marL="2740457" indent="0">
              <a:buNone/>
              <a:defRPr sz="999"/>
            </a:lvl7pPr>
            <a:lvl8pPr marL="3197200" indent="0">
              <a:buNone/>
              <a:defRPr sz="999"/>
            </a:lvl8pPr>
            <a:lvl9pPr marL="3653942" indent="0">
              <a:buNone/>
              <a:defRPr sz="9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8775-31BD-954C-B121-0103DB47D78F}" type="datetimeFigureOut">
              <a:rPr lang="en-US" smtClean="0"/>
              <a:t>4/20/20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580D-1823-C743-AA14-A415C3E4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3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7995" y="648437"/>
            <a:ext cx="7878485" cy="2354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995" y="3242175"/>
            <a:ext cx="7878485" cy="7727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7995" y="11288409"/>
            <a:ext cx="2055257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18775-31BD-954C-B121-0103DB47D78F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5795" y="11288409"/>
            <a:ext cx="3082885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1223" y="11288409"/>
            <a:ext cx="2055257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5580D-1823-C743-AA14-A415C3E4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78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3486" rtl="0" eaLnBrk="1" latinLnBrk="0" hangingPunct="1">
        <a:lnSpc>
          <a:spcPct val="90000"/>
        </a:lnSpc>
        <a:spcBef>
          <a:spcPct val="0"/>
        </a:spcBef>
        <a:buNone/>
        <a:defRPr sz="43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71" indent="-228371" algn="l" defTabSz="913486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797" kern="1200">
          <a:solidFill>
            <a:schemeClr val="tx1"/>
          </a:solidFill>
          <a:latin typeface="+mn-lt"/>
          <a:ea typeface="+mn-ea"/>
          <a:cs typeface="+mn-cs"/>
        </a:defRPr>
      </a:lvl1pPr>
      <a:lvl2pPr marL="685114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141857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3pPr>
      <a:lvl4pPr marL="1598600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2055343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512085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968828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425571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882314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1pPr>
      <a:lvl2pPr marL="456743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913486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370228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283714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740457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197200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653942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7F88F296-AB54-A44F-9266-E1B680FB31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6114"/>
          <a:stretch/>
        </p:blipFill>
        <p:spPr>
          <a:xfrm>
            <a:off x="51984" y="1"/>
            <a:ext cx="9134475" cy="399459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1BC990D-6E8C-0744-8ED8-DEF1E06D3EDC}"/>
              </a:ext>
            </a:extLst>
          </p:cNvPr>
          <p:cNvSpPr txBox="1"/>
          <p:nvPr/>
        </p:nvSpPr>
        <p:spPr>
          <a:xfrm>
            <a:off x="1276863" y="4190700"/>
            <a:ext cx="2576244" cy="2019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98"/>
              </a:spcAft>
            </a:pPr>
            <a:r>
              <a:rPr lang="en-US" sz="1865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865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865" dirty="0">
                <a:latin typeface="Arial" panose="020B0604020202020204" pitchFamily="34" charset="0"/>
                <a:cs typeface="Arial" panose="020B0604020202020204" pitchFamily="34" charset="0"/>
              </a:rPr>
              <a:t>, cons </a:t>
            </a:r>
            <a:r>
              <a:rPr lang="en-US" sz="1865" dirty="0" err="1">
                <a:latin typeface="Arial" panose="020B0604020202020204" pitchFamily="34" charset="0"/>
                <a:cs typeface="Arial" panose="020B0604020202020204" pitchFamily="34" charset="0"/>
              </a:rPr>
              <a:t>ectetuer</a:t>
            </a:r>
            <a:r>
              <a:rPr lang="en-US" sz="18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65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8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65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86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ts val="1598"/>
              </a:spcAft>
            </a:pPr>
            <a:r>
              <a:rPr lang="en-US" sz="1865" dirty="0">
                <a:latin typeface="Arial" panose="020B0604020202020204" pitchFamily="34" charset="0"/>
                <a:cs typeface="Arial" panose="020B0604020202020204" pitchFamily="34" charset="0"/>
              </a:rPr>
              <a:t>Ut </a:t>
            </a:r>
            <a:r>
              <a:rPr lang="en-US" sz="1865" dirty="0" err="1">
                <a:latin typeface="Arial" panose="020B0604020202020204" pitchFamily="34" charset="0"/>
                <a:cs typeface="Arial" panose="020B0604020202020204" pitchFamily="34" charset="0"/>
              </a:rPr>
              <a:t>wisi</a:t>
            </a:r>
            <a:r>
              <a:rPr lang="en-US" sz="18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65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1865" dirty="0"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US" sz="1865" dirty="0" err="1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US" sz="186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65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18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65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US" sz="18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65" dirty="0" err="1"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en-US" sz="186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343CAA-3F3C-D64D-A5BA-35DB6E2BC971}"/>
              </a:ext>
            </a:extLst>
          </p:cNvPr>
          <p:cNvSpPr txBox="1"/>
          <p:nvPr/>
        </p:nvSpPr>
        <p:spPr>
          <a:xfrm>
            <a:off x="5124217" y="4604918"/>
            <a:ext cx="3193353" cy="107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98" dirty="0">
                <a:latin typeface="Arial" panose="020B0604020202020204" pitchFamily="34" charset="0"/>
                <a:cs typeface="Arial" panose="020B0604020202020204" pitchFamily="34" charset="0"/>
              </a:rPr>
              <a:t>INSERT IMAGE HERE</a:t>
            </a:r>
          </a:p>
          <a:p>
            <a:pPr algn="ctr"/>
            <a:endParaRPr lang="en-US" sz="159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598" dirty="0">
                <a:latin typeface="Arial" panose="020B0604020202020204" pitchFamily="34" charset="0"/>
                <a:cs typeface="Arial" panose="020B0604020202020204" pitchFamily="34" charset="0"/>
              </a:rPr>
              <a:t>(ensure image covers grey box</a:t>
            </a:r>
          </a:p>
          <a:p>
            <a:pPr algn="ctr"/>
            <a:r>
              <a:rPr lang="en-US" sz="1598" dirty="0">
                <a:latin typeface="Arial" panose="020B0604020202020204" pitchFamily="34" charset="0"/>
                <a:cs typeface="Arial" panose="020B0604020202020204" pitchFamily="34" charset="0"/>
              </a:rPr>
              <a:t>11.5 cm X 14 cm)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3E9EB6-99F1-124D-A4DF-73F5C5136283}"/>
              </a:ext>
            </a:extLst>
          </p:cNvPr>
          <p:cNvSpPr txBox="1"/>
          <p:nvPr/>
        </p:nvSpPr>
        <p:spPr>
          <a:xfrm>
            <a:off x="51983" y="1600772"/>
            <a:ext cx="380112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5594"/>
              </a:lnSpc>
            </a:pPr>
            <a:r>
              <a:rPr lang="en-US" sz="479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Special Event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E4D2CC-B1BD-5A47-8EDE-9DB77014FF13}"/>
              </a:ext>
            </a:extLst>
          </p:cNvPr>
          <p:cNvSpPr txBox="1"/>
          <p:nvPr/>
        </p:nvSpPr>
        <p:spPr>
          <a:xfrm>
            <a:off x="1489712" y="6833390"/>
            <a:ext cx="2346744" cy="1407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332"/>
              </a:spcAft>
            </a:pPr>
            <a:r>
              <a:rPr lang="en-US" sz="1865" dirty="0">
                <a:solidFill>
                  <a:srgbClr val="EB1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  <a:br>
              <a:rPr lang="en-US" sz="1865" dirty="0">
                <a:solidFill>
                  <a:srgbClr val="EB137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65" dirty="0">
                <a:solidFill>
                  <a:srgbClr val="EB1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1, 2020</a:t>
            </a:r>
          </a:p>
          <a:p>
            <a:pPr algn="r">
              <a:spcAft>
                <a:spcPts val="1332"/>
              </a:spcAft>
            </a:pPr>
            <a:r>
              <a:rPr lang="en-US" sz="1865" dirty="0">
                <a:solidFill>
                  <a:srgbClr val="EB1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7:00 am</a:t>
            </a:r>
            <a:br>
              <a:rPr lang="en-US" sz="1865" dirty="0">
                <a:solidFill>
                  <a:srgbClr val="EB137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65" dirty="0">
                <a:solidFill>
                  <a:srgbClr val="EB13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 C818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C1D362D-01E7-0B41-962F-6231E2634BD1}"/>
              </a:ext>
            </a:extLst>
          </p:cNvPr>
          <p:cNvSpPr/>
          <p:nvPr/>
        </p:nvSpPr>
        <p:spPr>
          <a:xfrm>
            <a:off x="3853106" y="4292927"/>
            <a:ext cx="5281369" cy="38957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793" tIns="60897" rIns="121793" bIns="608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193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D7EC4C1-FDF3-4F42-91AA-8C1D87BC46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8629257"/>
            <a:ext cx="9134475" cy="3621007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4E83C89-6888-5941-9FB5-7BFDEE316CAC}"/>
              </a:ext>
            </a:extLst>
          </p:cNvPr>
          <p:cNvSpPr/>
          <p:nvPr/>
        </p:nvSpPr>
        <p:spPr>
          <a:xfrm>
            <a:off x="51986" y="0"/>
            <a:ext cx="9030505" cy="12179300"/>
          </a:xfrm>
          <a:prstGeom prst="rect">
            <a:avLst/>
          </a:prstGeom>
          <a:noFill/>
          <a:ln w="190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3" dirty="0"/>
          </a:p>
        </p:txBody>
      </p:sp>
    </p:spTree>
    <p:extLst>
      <p:ext uri="{BB962C8B-B14F-4D97-AF65-F5344CB8AC3E}">
        <p14:creationId xmlns:p14="http://schemas.microsoft.com/office/powerpoint/2010/main" val="2086713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1091</TotalTime>
  <Words>43</Words>
  <Application>Microsoft Macintosh PowerPoint</Application>
  <PresentationFormat>Ledger Paper (11x17 in)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 Valentine</dc:creator>
  <cp:lastModifiedBy>Kat Valentine</cp:lastModifiedBy>
  <cp:revision>7</cp:revision>
  <dcterms:created xsi:type="dcterms:W3CDTF">2020-04-21T02:11:24Z</dcterms:created>
  <dcterms:modified xsi:type="dcterms:W3CDTF">2020-04-21T20:22:45Z</dcterms:modified>
</cp:coreProperties>
</file>