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1" r:id="rId2"/>
    <p:sldMasterId id="2147483702" r:id="rId3"/>
  </p:sldMasterIdLst>
  <p:notesMasterIdLst>
    <p:notesMasterId r:id="rId10"/>
  </p:notesMasterIdLst>
  <p:sldIdLst>
    <p:sldId id="263" r:id="rId4"/>
    <p:sldId id="264" r:id="rId5"/>
    <p:sldId id="265" r:id="rId6"/>
    <p:sldId id="266" r:id="rId7"/>
    <p:sldId id="268" r:id="rId8"/>
    <p:sldId id="269" r:id="rId9"/>
  </p:sldIdLst>
  <p:sldSz cx="14249400" cy="7761288"/>
  <p:notesSz cx="6858000" cy="9144000"/>
  <p:defaultTextStyle>
    <a:defPPr>
      <a:defRPr lang="en-US"/>
    </a:defPPr>
    <a:lvl1pPr marL="0" algn="l" defTabSz="1188501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1pPr>
    <a:lvl2pPr marL="594250" algn="l" defTabSz="1188501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2pPr>
    <a:lvl3pPr marL="1188501" algn="l" defTabSz="1188501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3pPr>
    <a:lvl4pPr marL="1782751" algn="l" defTabSz="1188501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4pPr>
    <a:lvl5pPr marL="2377002" algn="l" defTabSz="1188501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5pPr>
    <a:lvl6pPr marL="2971252" algn="l" defTabSz="1188501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6pPr>
    <a:lvl7pPr marL="3565503" algn="l" defTabSz="1188501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7pPr>
    <a:lvl8pPr marL="4159753" algn="l" defTabSz="1188501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8pPr>
    <a:lvl9pPr marL="4754004" algn="l" defTabSz="1188501" rtl="0" eaLnBrk="1" latinLnBrk="0" hangingPunct="1">
      <a:defRPr sz="2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4" userDrawn="1">
          <p15:clr>
            <a:srgbClr val="A4A3A4"/>
          </p15:clr>
        </p15:guide>
        <p15:guide id="2" pos="8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E64"/>
    <a:srgbClr val="837D76"/>
    <a:srgbClr val="FFCD00"/>
    <a:srgbClr val="E21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/>
    <p:restoredTop sz="95230"/>
  </p:normalViewPr>
  <p:slideViewPr>
    <p:cSldViewPr snapToGrid="0" snapToObjects="1">
      <p:cViewPr varScale="1">
        <p:scale>
          <a:sx n="77" d="100"/>
          <a:sy n="77" d="100"/>
        </p:scale>
        <p:origin x="1096" y="192"/>
      </p:cViewPr>
      <p:guideLst>
        <p:guide orient="horz" pos="4304"/>
        <p:guide pos="8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BC48-C06F-1F42-B937-D7051510DD8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6900" y="1143000"/>
            <a:ext cx="5664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0715-3EB4-6142-80AD-0774FE4B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2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88501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1pPr>
    <a:lvl2pPr marL="594250" algn="l" defTabSz="1188501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2pPr>
    <a:lvl3pPr marL="1188501" algn="l" defTabSz="1188501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3pPr>
    <a:lvl4pPr marL="1782751" algn="l" defTabSz="1188501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4pPr>
    <a:lvl5pPr marL="2377002" algn="l" defTabSz="1188501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5pPr>
    <a:lvl6pPr marL="2971252" algn="l" defTabSz="1188501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6pPr>
    <a:lvl7pPr marL="3565503" algn="l" defTabSz="1188501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7pPr>
    <a:lvl8pPr marL="4159753" algn="l" defTabSz="1188501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8pPr>
    <a:lvl9pPr marL="4754004" algn="l" defTabSz="1188501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56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63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BE9FD-FF2A-42E7-BC51-8EB052718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1946275"/>
            <a:ext cx="8293211" cy="1105270"/>
          </a:xfrm>
          <a:prstGeom prst="rect">
            <a:avLst/>
          </a:prstGeom>
        </p:spPr>
        <p:txBody>
          <a:bodyPr/>
          <a:lstStyle>
            <a:lvl1pPr marL="0" indent="0" algn="l" defTabSz="1188501" rtl="0" eaLnBrk="1" latinLnBrk="0" hangingPunct="1">
              <a:lnSpc>
                <a:spcPts val="4200"/>
              </a:lnSpc>
              <a:buNone/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1pPr>
            <a:lvl2pPr marL="0" algn="l" defTabSz="1188501" rtl="0" eaLnBrk="1" latinLnBrk="0" hangingPunct="1">
              <a:lnSpc>
                <a:spcPts val="4200"/>
              </a:lnSpc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2pPr>
            <a:lvl3pPr marL="0" algn="l" defTabSz="1188501" rtl="0" eaLnBrk="1" latinLnBrk="0" hangingPunct="1">
              <a:lnSpc>
                <a:spcPts val="4200"/>
              </a:lnSpc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3pPr>
            <a:lvl4pPr marL="0" algn="l" defTabSz="1188501" rtl="0" eaLnBrk="1" latinLnBrk="0" hangingPunct="1">
              <a:lnSpc>
                <a:spcPts val="4200"/>
              </a:lnSpc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4pPr>
            <a:lvl5pPr marL="0" algn="l" defTabSz="1188501" rtl="0" eaLnBrk="1" latinLnBrk="0" hangingPunct="1">
              <a:lnSpc>
                <a:spcPts val="4200"/>
              </a:lnSpc>
              <a:defRPr lang="en-CA" sz="48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674608-F598-47E4-9CF6-6E4348C77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9013" y="3455988"/>
            <a:ext cx="8293100" cy="1371600"/>
          </a:xfrm>
          <a:prstGeom prst="rect">
            <a:avLst/>
          </a:prstGeom>
        </p:spPr>
        <p:txBody>
          <a:bodyPr/>
          <a:lstStyle>
            <a:lvl1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1pPr>
            <a:lvl2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2pPr>
            <a:lvl3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3pPr>
            <a:lvl4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4pPr>
            <a:lvl5pPr marL="0" algn="l" defTabSz="1188501" rtl="0" eaLnBrk="1" latinLnBrk="0" hangingPunct="1">
              <a:lnSpc>
                <a:spcPts val="3600"/>
              </a:lnSpc>
              <a:defRPr lang="en-CA" sz="2800" b="1" kern="1200" dirty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CA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6AC6C2-EF0A-443B-AE85-280D77564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13925" y="882502"/>
            <a:ext cx="4189413" cy="5561161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3FA79A5-F10C-4FCF-AB42-D0732796A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9123" y="5022851"/>
            <a:ext cx="8293100" cy="1371600"/>
          </a:xfrm>
          <a:prstGeom prst="rect">
            <a:avLst/>
          </a:prstGeom>
        </p:spPr>
        <p:txBody>
          <a:bodyPr/>
          <a:lstStyle>
            <a:lvl1pPr marL="0" algn="l" defTabSz="1188501" rtl="0" eaLnBrk="1" latinLnBrk="0" hangingPunct="1">
              <a:lnSpc>
                <a:spcPts val="3600"/>
              </a:lnSpc>
              <a:defRPr lang="en-US" sz="2340" kern="1200" dirty="0" smtClean="0">
                <a:solidFill>
                  <a:schemeClr val="tx1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1pPr>
            <a:lvl2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2pPr>
            <a:lvl3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3pPr>
            <a:lvl4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4pPr>
            <a:lvl5pPr marL="0" algn="l" defTabSz="1188501" rtl="0" eaLnBrk="1" latinLnBrk="0" hangingPunct="1">
              <a:lnSpc>
                <a:spcPts val="3600"/>
              </a:lnSpc>
              <a:defRPr lang="en-CA" sz="2800" b="1" kern="1200" dirty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02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BE9FD-FF2A-42E7-BC51-8EB052718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1946275"/>
            <a:ext cx="8293211" cy="1105270"/>
          </a:xfrm>
          <a:prstGeom prst="rect">
            <a:avLst/>
          </a:prstGeom>
        </p:spPr>
        <p:txBody>
          <a:bodyPr/>
          <a:lstStyle>
            <a:lvl1pPr marL="0" indent="0" algn="l" defTabSz="1188501" rtl="0" eaLnBrk="1" latinLnBrk="0" hangingPunct="1">
              <a:lnSpc>
                <a:spcPts val="4200"/>
              </a:lnSpc>
              <a:buNone/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1pPr>
            <a:lvl2pPr marL="0" algn="l" defTabSz="1188501" rtl="0" eaLnBrk="1" latinLnBrk="0" hangingPunct="1">
              <a:lnSpc>
                <a:spcPts val="4200"/>
              </a:lnSpc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2pPr>
            <a:lvl3pPr marL="0" algn="l" defTabSz="1188501" rtl="0" eaLnBrk="1" latinLnBrk="0" hangingPunct="1">
              <a:lnSpc>
                <a:spcPts val="4200"/>
              </a:lnSpc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3pPr>
            <a:lvl4pPr marL="0" algn="l" defTabSz="1188501" rtl="0" eaLnBrk="1" latinLnBrk="0" hangingPunct="1">
              <a:lnSpc>
                <a:spcPts val="4200"/>
              </a:lnSpc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4pPr>
            <a:lvl5pPr marL="0" algn="l" defTabSz="1188501" rtl="0" eaLnBrk="1" latinLnBrk="0" hangingPunct="1">
              <a:lnSpc>
                <a:spcPts val="4200"/>
              </a:lnSpc>
              <a:defRPr lang="en-CA" sz="48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674608-F598-47E4-9CF6-6E4348C77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9013" y="3455988"/>
            <a:ext cx="8293100" cy="1371600"/>
          </a:xfrm>
          <a:prstGeom prst="rect">
            <a:avLst/>
          </a:prstGeom>
        </p:spPr>
        <p:txBody>
          <a:bodyPr/>
          <a:lstStyle>
            <a:lvl1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1pPr>
            <a:lvl2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2pPr>
            <a:lvl3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3pPr>
            <a:lvl4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4pPr>
            <a:lvl5pPr marL="0" algn="l" defTabSz="1188501" rtl="0" eaLnBrk="1" latinLnBrk="0" hangingPunct="1">
              <a:lnSpc>
                <a:spcPts val="3600"/>
              </a:lnSpc>
              <a:defRPr lang="en-CA" sz="2800" b="1" kern="1200" dirty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CA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6AC6C2-EF0A-443B-AE85-280D77564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13925" y="4061637"/>
            <a:ext cx="4189413" cy="238202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3FA79A5-F10C-4FCF-AB42-D0732796A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9123" y="5022851"/>
            <a:ext cx="8293100" cy="1371600"/>
          </a:xfrm>
          <a:prstGeom prst="rect">
            <a:avLst/>
          </a:prstGeom>
        </p:spPr>
        <p:txBody>
          <a:bodyPr/>
          <a:lstStyle>
            <a:lvl1pPr marL="0" algn="l" defTabSz="1188501" rtl="0" eaLnBrk="1" latinLnBrk="0" hangingPunct="1">
              <a:lnSpc>
                <a:spcPts val="3600"/>
              </a:lnSpc>
              <a:defRPr lang="en-US" sz="2340" kern="1200" dirty="0" smtClean="0">
                <a:solidFill>
                  <a:schemeClr val="tx1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1pPr>
            <a:lvl2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2pPr>
            <a:lvl3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3pPr>
            <a:lvl4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4pPr>
            <a:lvl5pPr marL="0" algn="l" defTabSz="1188501" rtl="0" eaLnBrk="1" latinLnBrk="0" hangingPunct="1">
              <a:lnSpc>
                <a:spcPts val="3600"/>
              </a:lnSpc>
              <a:defRPr lang="en-CA" sz="2800" b="1" kern="1200" dirty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CA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282A283-06A7-4545-BCC6-D22B46D92E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13925" y="1307897"/>
            <a:ext cx="4189413" cy="238202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01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BE9FD-FF2A-42E7-BC51-8EB052718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1946275"/>
            <a:ext cx="11376653" cy="1105270"/>
          </a:xfrm>
          <a:prstGeom prst="rect">
            <a:avLst/>
          </a:prstGeom>
        </p:spPr>
        <p:txBody>
          <a:bodyPr/>
          <a:lstStyle>
            <a:lvl1pPr marL="0" indent="0" algn="l" defTabSz="1188501" rtl="0" eaLnBrk="1" latinLnBrk="0" hangingPunct="1">
              <a:lnSpc>
                <a:spcPts val="4200"/>
              </a:lnSpc>
              <a:buNone/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1pPr>
            <a:lvl2pPr marL="0" algn="l" defTabSz="1188501" rtl="0" eaLnBrk="1" latinLnBrk="0" hangingPunct="1">
              <a:lnSpc>
                <a:spcPts val="4200"/>
              </a:lnSpc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2pPr>
            <a:lvl3pPr marL="0" algn="l" defTabSz="1188501" rtl="0" eaLnBrk="1" latinLnBrk="0" hangingPunct="1">
              <a:lnSpc>
                <a:spcPts val="4200"/>
              </a:lnSpc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3pPr>
            <a:lvl4pPr marL="0" algn="l" defTabSz="1188501" rtl="0" eaLnBrk="1" latinLnBrk="0" hangingPunct="1">
              <a:lnSpc>
                <a:spcPts val="4200"/>
              </a:lnSpc>
              <a:defRPr lang="en-US" sz="4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4pPr>
            <a:lvl5pPr marL="0" algn="l" defTabSz="1188501" rtl="0" eaLnBrk="1" latinLnBrk="0" hangingPunct="1">
              <a:lnSpc>
                <a:spcPts val="4200"/>
              </a:lnSpc>
              <a:defRPr lang="en-CA" sz="48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674608-F598-47E4-9CF6-6E4348C77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9012" y="3455988"/>
            <a:ext cx="11376501" cy="1371600"/>
          </a:xfrm>
          <a:prstGeom prst="rect">
            <a:avLst/>
          </a:prstGeom>
        </p:spPr>
        <p:txBody>
          <a:bodyPr/>
          <a:lstStyle>
            <a:lvl1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1pPr>
            <a:lvl2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2pPr>
            <a:lvl3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3pPr>
            <a:lvl4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4pPr>
            <a:lvl5pPr marL="0" algn="l" defTabSz="1188501" rtl="0" eaLnBrk="1" latinLnBrk="0" hangingPunct="1">
              <a:lnSpc>
                <a:spcPts val="3600"/>
              </a:lnSpc>
              <a:defRPr lang="en-CA" sz="2800" b="1" kern="1200" dirty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C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3FA79A5-F10C-4FCF-AB42-D0732796A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9122" y="5022851"/>
            <a:ext cx="11376501" cy="1371600"/>
          </a:xfrm>
          <a:prstGeom prst="rect">
            <a:avLst/>
          </a:prstGeom>
        </p:spPr>
        <p:txBody>
          <a:bodyPr/>
          <a:lstStyle>
            <a:lvl1pPr marL="0" algn="l" defTabSz="1188501" rtl="0" eaLnBrk="1" latinLnBrk="0" hangingPunct="1">
              <a:lnSpc>
                <a:spcPts val="3600"/>
              </a:lnSpc>
              <a:defRPr lang="en-US" sz="2340" kern="1200" dirty="0" smtClean="0">
                <a:solidFill>
                  <a:schemeClr val="tx1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1pPr>
            <a:lvl2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2pPr>
            <a:lvl3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3pPr>
            <a:lvl4pPr marL="0" algn="l" defTabSz="1188501" rtl="0" eaLnBrk="1" latinLnBrk="0" hangingPunct="1">
              <a:lnSpc>
                <a:spcPts val="3600"/>
              </a:lnSpc>
              <a:defRPr lang="en-US" sz="2800" b="1" kern="1200" dirty="0" smtClean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4pPr>
            <a:lvl5pPr marL="0" algn="l" defTabSz="1188501" rtl="0" eaLnBrk="1" latinLnBrk="0" hangingPunct="1">
              <a:lnSpc>
                <a:spcPts val="3600"/>
              </a:lnSpc>
              <a:defRPr lang="en-CA" sz="2800" b="1" kern="1200" dirty="0">
                <a:solidFill>
                  <a:srgbClr val="E21974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169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2A7BA-4708-4ED8-A9DF-2F9DCEEEB8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1875" y="1073150"/>
            <a:ext cx="12385675" cy="5008563"/>
          </a:xfrm>
          <a:prstGeom prst="rect">
            <a:avLst/>
          </a:prstGeom>
        </p:spPr>
        <p:txBody>
          <a:bodyPr/>
          <a:lstStyle>
            <a:lvl1pPr>
              <a:defRPr lang="en-US" sz="2340" kern="1200" dirty="0" smtClean="0">
                <a:solidFill>
                  <a:schemeClr val="tx1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1pPr>
            <a:lvl2pPr>
              <a:defRPr lang="en-US" sz="2340" kern="1200" dirty="0" smtClean="0">
                <a:solidFill>
                  <a:schemeClr val="tx1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2pPr>
            <a:lvl3pPr>
              <a:defRPr lang="en-US" sz="2340" kern="1200" dirty="0" smtClean="0">
                <a:solidFill>
                  <a:schemeClr val="tx1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3pPr>
            <a:lvl4pPr>
              <a:defRPr lang="en-US" sz="2340" kern="1200" dirty="0" smtClean="0">
                <a:solidFill>
                  <a:schemeClr val="tx1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4pPr>
            <a:lvl5pPr>
              <a:defRPr lang="en-CA" sz="2340" kern="1200" dirty="0" smtClean="0">
                <a:solidFill>
                  <a:schemeClr val="tx1"/>
                </a:solidFill>
                <a:latin typeface="+mn-lt"/>
                <a:ea typeface="Gotham Medium" pitchFamily="2" charset="-128"/>
                <a:cs typeface="Gotham Medium" pitchFamily="2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33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E34D77-B348-41EF-978E-494689107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587" r="15459" b="-6830"/>
          <a:stretch/>
        </p:blipFill>
        <p:spPr>
          <a:xfrm>
            <a:off x="1" y="7316443"/>
            <a:ext cx="14249400" cy="1338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702DD8-1F31-4820-9C74-F946FA6113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27593" y="6357650"/>
            <a:ext cx="3022600" cy="1028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A360BB-BEBC-453D-AC39-CB93019054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6899" y="329860"/>
            <a:ext cx="1873210" cy="108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F7B6B6-6686-4BBE-8C81-6F4B58F0BB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7421" y="6710306"/>
            <a:ext cx="3027207" cy="603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DE1E1E-46E7-6B4F-8742-EE82A617119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27686" y="0"/>
            <a:ext cx="11722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1034826" rtl="0" eaLnBrk="1" latinLnBrk="0" hangingPunct="1">
        <a:lnSpc>
          <a:spcPct val="90000"/>
        </a:lnSpc>
        <a:spcBef>
          <a:spcPct val="0"/>
        </a:spcBef>
        <a:buNone/>
        <a:defRPr sz="49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07" indent="-258707" algn="l" defTabSz="1034826" rtl="0" eaLnBrk="1" latinLnBrk="0" hangingPunct="1">
        <a:lnSpc>
          <a:spcPct val="90000"/>
        </a:lnSpc>
        <a:spcBef>
          <a:spcPts val="1132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Gotham Medium"/>
          <a:cs typeface="+mn-cs"/>
        </a:defRPr>
      </a:lvl1pPr>
      <a:lvl2pPr marL="77612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716" kern="1200">
          <a:solidFill>
            <a:schemeClr val="tx1"/>
          </a:solidFill>
          <a:latin typeface="+mn-lt"/>
          <a:ea typeface="Gotham Medium"/>
          <a:cs typeface="+mn-cs"/>
        </a:defRPr>
      </a:lvl2pPr>
      <a:lvl3pPr marL="129353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Gotham Medium"/>
          <a:cs typeface="+mn-cs"/>
        </a:defRPr>
      </a:lvl3pPr>
      <a:lvl4pPr marL="181094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Gotham Medium"/>
          <a:cs typeface="+mn-cs"/>
        </a:defRPr>
      </a:lvl4pPr>
      <a:lvl5pPr marL="232836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Gotham Medium"/>
          <a:cs typeface="+mn-cs"/>
        </a:defRPr>
      </a:lvl5pPr>
      <a:lvl6pPr marL="284577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36318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880599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39801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1pPr>
      <a:lvl2pPr marL="51741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2pPr>
      <a:lvl3pPr marL="103482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55224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6965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8706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104479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62189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13930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6" userDrawn="1">
          <p15:clr>
            <a:srgbClr val="F26B43"/>
          </p15:clr>
        </p15:guide>
        <p15:guide id="2" pos="6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42D90C-C8E1-4485-A790-1A1368BC1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96587" r="15459" b="-6830"/>
          <a:stretch/>
        </p:blipFill>
        <p:spPr>
          <a:xfrm>
            <a:off x="1" y="7316443"/>
            <a:ext cx="14249400" cy="1338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3D4660-61F5-554E-A219-32EFAAD9F39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27593" y="6357650"/>
            <a:ext cx="3022600" cy="102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39504-7424-6A4F-9BAC-3782B15A06C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7421" y="6710306"/>
            <a:ext cx="3027207" cy="603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FEA077-2F65-1F4C-A3E4-B9E6D218264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6899" y="329860"/>
            <a:ext cx="1873210" cy="10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6" r:id="rId3"/>
    <p:sldLayoutId id="214748370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8688C7-420F-49D2-AB27-ED7A4D184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587" r="15459" b="-6830"/>
          <a:stretch/>
        </p:blipFill>
        <p:spPr>
          <a:xfrm>
            <a:off x="1" y="7316443"/>
            <a:ext cx="14249399" cy="1338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0501DC-BFB9-8D4C-BCA0-A674B20115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3823" y="6431795"/>
            <a:ext cx="3069182" cy="8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1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1ADF9D-2D97-3947-A1B7-1D8DF855A0CF}"/>
              </a:ext>
            </a:extLst>
          </p:cNvPr>
          <p:cNvSpPr txBox="1"/>
          <p:nvPr/>
        </p:nvSpPr>
        <p:spPr>
          <a:xfrm>
            <a:off x="1279774" y="2042754"/>
            <a:ext cx="101984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8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confluence of research, education and clinical care. </a:t>
            </a:r>
            <a:r>
              <a:rPr lang="en-CA" sz="20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 48pt</a:t>
            </a:r>
            <a:endParaRPr lang="en-US" sz="2000" b="1" dirty="0">
              <a:solidFill>
                <a:srgbClr val="766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600"/>
              </a:lnSpc>
            </a:pP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otham Medium" pitchFamily="2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76862-49FA-8343-8DA4-C1F2B9439CD3}"/>
              </a:ext>
            </a:extLst>
          </p:cNvPr>
          <p:cNvSpPr txBox="1"/>
          <p:nvPr/>
        </p:nvSpPr>
        <p:spPr>
          <a:xfrm>
            <a:off x="1279774" y="3531703"/>
            <a:ext cx="10813903" cy="98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>
                <a:solidFill>
                  <a:srgbClr val="E21974"/>
                </a:solidFill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Unleashing innovation, by developing and implementing mechanisms to adopt, scale up, Arial Bold 28pt</a:t>
            </a:r>
            <a:endParaRPr lang="en-US" sz="2800" b="1" dirty="0">
              <a:solidFill>
                <a:srgbClr val="E21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06974-F24F-5C44-A5DE-32EBD976FB12}"/>
              </a:ext>
            </a:extLst>
          </p:cNvPr>
          <p:cNvSpPr txBox="1"/>
          <p:nvPr/>
        </p:nvSpPr>
        <p:spPr>
          <a:xfrm>
            <a:off x="1279774" y="4731526"/>
            <a:ext cx="108139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Arial Regular 22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pt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7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F954F1-2F96-9B40-A707-4021AEF0B0D2}"/>
              </a:ext>
            </a:extLst>
          </p:cNvPr>
          <p:cNvSpPr txBox="1"/>
          <p:nvPr/>
        </p:nvSpPr>
        <p:spPr>
          <a:xfrm>
            <a:off x="1279774" y="2042754"/>
            <a:ext cx="101984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8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confluence of research, education and clinical care.</a:t>
            </a:r>
            <a:endParaRPr lang="en-US" sz="4800" b="1" dirty="0">
              <a:solidFill>
                <a:srgbClr val="766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600"/>
              </a:lnSpc>
            </a:pP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otham Medium" pitchFamily="2" charset="-128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98096-5786-B349-BA08-D784AA5CB34C}"/>
              </a:ext>
            </a:extLst>
          </p:cNvPr>
          <p:cNvSpPr txBox="1"/>
          <p:nvPr/>
        </p:nvSpPr>
        <p:spPr>
          <a:xfrm>
            <a:off x="1279774" y="3531703"/>
            <a:ext cx="10813903" cy="98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>
                <a:solidFill>
                  <a:srgbClr val="E21974"/>
                </a:solidFill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Unleashing innovation, by developing and implementing mechanisms to adopt, scale up, …</a:t>
            </a:r>
            <a:endParaRPr lang="en-US" sz="2800" b="1" dirty="0">
              <a:solidFill>
                <a:srgbClr val="E21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54355-D739-3843-B289-D4831751CB6A}"/>
              </a:ext>
            </a:extLst>
          </p:cNvPr>
          <p:cNvSpPr txBox="1"/>
          <p:nvPr/>
        </p:nvSpPr>
        <p:spPr>
          <a:xfrm>
            <a:off x="1279774" y="4731526"/>
            <a:ext cx="108139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1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4FC2297-53C7-5D4A-8400-B615940CD090}"/>
              </a:ext>
            </a:extLst>
          </p:cNvPr>
          <p:cNvSpPr txBox="1"/>
          <p:nvPr/>
        </p:nvSpPr>
        <p:spPr>
          <a:xfrm>
            <a:off x="1279774" y="2042754"/>
            <a:ext cx="101984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8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confluence of research, education and clinical care.</a:t>
            </a:r>
            <a:endParaRPr lang="en-US" sz="4800" b="1" dirty="0">
              <a:solidFill>
                <a:srgbClr val="766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600"/>
              </a:lnSpc>
            </a:pP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otham Medium" pitchFamily="2" charset="-128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824BE4-7D94-944F-8EF7-9BD466679FED}"/>
              </a:ext>
            </a:extLst>
          </p:cNvPr>
          <p:cNvSpPr txBox="1"/>
          <p:nvPr/>
        </p:nvSpPr>
        <p:spPr>
          <a:xfrm>
            <a:off x="8528182" y="3416815"/>
            <a:ext cx="4729142" cy="198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152D5-E311-504D-B465-64AFF5FE392B}"/>
              </a:ext>
            </a:extLst>
          </p:cNvPr>
          <p:cNvSpPr txBox="1"/>
          <p:nvPr/>
        </p:nvSpPr>
        <p:spPr>
          <a:xfrm>
            <a:off x="1298436" y="3416815"/>
            <a:ext cx="72297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4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283CC6-D453-4177-8E38-C9A1A9E628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4865" y="2042754"/>
            <a:ext cx="4671753" cy="4509833"/>
          </a:xfrm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127A4-EEA3-454E-8F05-5BBAA73C0C08}"/>
              </a:ext>
            </a:extLst>
          </p:cNvPr>
          <p:cNvSpPr txBox="1"/>
          <p:nvPr/>
        </p:nvSpPr>
        <p:spPr>
          <a:xfrm>
            <a:off x="1279775" y="2042754"/>
            <a:ext cx="7304388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8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confluence </a:t>
            </a:r>
            <a:br>
              <a:rPr lang="en-CA" sz="48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8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research, education and clinical care.</a:t>
            </a:r>
            <a:endParaRPr lang="en-US" sz="4800" b="1" dirty="0">
              <a:solidFill>
                <a:srgbClr val="766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600"/>
              </a:lnSpc>
            </a:pP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otham Medium" pitchFamily="2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7B7A7-D420-3E43-AFF8-AEE0CB0A4970}"/>
              </a:ext>
            </a:extLst>
          </p:cNvPr>
          <p:cNvSpPr txBox="1"/>
          <p:nvPr/>
        </p:nvSpPr>
        <p:spPr>
          <a:xfrm>
            <a:off x="1279774" y="3971628"/>
            <a:ext cx="73043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4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9B99810-7455-E449-8C38-18ACDA9BCB07}"/>
              </a:ext>
            </a:extLst>
          </p:cNvPr>
          <p:cNvSpPr txBox="1"/>
          <p:nvPr/>
        </p:nvSpPr>
        <p:spPr>
          <a:xfrm>
            <a:off x="1279774" y="2042754"/>
            <a:ext cx="116898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8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confluence of research, education and clinical care.</a:t>
            </a:r>
            <a:endParaRPr lang="en-US" sz="4800" b="1" dirty="0">
              <a:solidFill>
                <a:srgbClr val="766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600"/>
              </a:lnSpc>
            </a:pP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otham Medium" pitchFamily="2" charset="-128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BBEDE-1766-464E-8F50-7E3BD0499370}"/>
              </a:ext>
            </a:extLst>
          </p:cNvPr>
          <p:cNvSpPr txBox="1"/>
          <p:nvPr/>
        </p:nvSpPr>
        <p:spPr>
          <a:xfrm>
            <a:off x="1279774" y="3531703"/>
            <a:ext cx="11391197" cy="98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>
                <a:solidFill>
                  <a:srgbClr val="E21974"/>
                </a:solidFill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Unleashing innovation, by developing and implementing mechanisms to adopt, scale up, …</a:t>
            </a:r>
            <a:endParaRPr lang="en-US" sz="2800" b="1" dirty="0">
              <a:solidFill>
                <a:srgbClr val="E21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25D21-F4E2-724C-8C0D-AD0C226A2090}"/>
              </a:ext>
            </a:extLst>
          </p:cNvPr>
          <p:cNvSpPr txBox="1"/>
          <p:nvPr/>
        </p:nvSpPr>
        <p:spPr>
          <a:xfrm>
            <a:off x="1279774" y="4731526"/>
            <a:ext cx="108139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Lorem ipsum dolor sit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amet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consectetuer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adipiscing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elit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sed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diam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nonummy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nibh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euismod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tincidunt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ut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laoreet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dolore magna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aliquam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erat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volutpat</a:t>
            </a:r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4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129364-133D-764D-A82E-A29E673B5840}"/>
              </a:ext>
            </a:extLst>
          </p:cNvPr>
          <p:cNvSpPr txBox="1"/>
          <p:nvPr/>
        </p:nvSpPr>
        <p:spPr>
          <a:xfrm>
            <a:off x="1279774" y="960402"/>
            <a:ext cx="10198441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8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header here at 48pt</a:t>
            </a:r>
            <a:endParaRPr lang="en-US" sz="4800" b="1" dirty="0">
              <a:solidFill>
                <a:srgbClr val="766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600"/>
              </a:lnSpc>
            </a:pP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otham Medium" pitchFamily="2" charset="-128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0C2DC8-02C9-1048-ACEB-2E533A42399E}"/>
              </a:ext>
            </a:extLst>
          </p:cNvPr>
          <p:cNvSpPr/>
          <p:nvPr/>
        </p:nvSpPr>
        <p:spPr>
          <a:xfrm>
            <a:off x="1363664" y="1735494"/>
            <a:ext cx="8041594" cy="45346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D2D09-7B10-8847-8FEA-CBA9119F785B}"/>
              </a:ext>
            </a:extLst>
          </p:cNvPr>
          <p:cNvSpPr/>
          <p:nvPr/>
        </p:nvSpPr>
        <p:spPr>
          <a:xfrm>
            <a:off x="9519501" y="1735494"/>
            <a:ext cx="3450125" cy="2662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5D64E-A7BC-7B43-8C5E-388992720682}"/>
              </a:ext>
            </a:extLst>
          </p:cNvPr>
          <p:cNvSpPr/>
          <p:nvPr/>
        </p:nvSpPr>
        <p:spPr>
          <a:xfrm>
            <a:off x="9519501" y="4485080"/>
            <a:ext cx="3450125" cy="17850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C3BF1-4803-3444-A1BB-141E7B21A739}"/>
              </a:ext>
            </a:extLst>
          </p:cNvPr>
          <p:cNvSpPr txBox="1"/>
          <p:nvPr/>
        </p:nvSpPr>
        <p:spPr>
          <a:xfrm>
            <a:off x="1805399" y="3250675"/>
            <a:ext cx="4595402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24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/ graphs / images</a:t>
            </a:r>
            <a:endParaRPr lang="en-US" sz="2400" b="1" dirty="0">
              <a:solidFill>
                <a:srgbClr val="766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600"/>
              </a:lnSpc>
            </a:pP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otham Medium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9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8C857B"/>
      </a:dk2>
      <a:lt2>
        <a:srgbClr val="8B857B"/>
      </a:lt2>
      <a:accent1>
        <a:srgbClr val="CE0057"/>
      </a:accent1>
      <a:accent2>
        <a:srgbClr val="8B857B"/>
      </a:accent2>
      <a:accent3>
        <a:srgbClr val="B5BD00"/>
      </a:accent3>
      <a:accent4>
        <a:srgbClr val="FF661F"/>
      </a:accent4>
      <a:accent5>
        <a:srgbClr val="CE0058"/>
      </a:accent5>
      <a:accent6>
        <a:srgbClr val="A6192E"/>
      </a:accent6>
      <a:hlink>
        <a:srgbClr val="FF661F"/>
      </a:hlink>
      <a:folHlink>
        <a:srgbClr val="8C857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I02.27.20_1122x611 PPT draft-2-CanConnect Edits" id="{FA0979C4-929C-4E0D-B42E-ACB1217A8700}" vid="{A89D1B6B-DD21-474E-B4FE-346F9597BEA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I02.27.20_1122x611 PPT draft-2-CanConnect Edits" id="{FA0979C4-929C-4E0D-B42E-ACB1217A8700}" vid="{015EBD92-7EAF-407E-B6F4-7333F06F00DB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380</Words>
  <Application>Microsoft Macintosh PowerPoint</Application>
  <PresentationFormat>Custom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 Valentine</dc:creator>
  <cp:lastModifiedBy>Kat Valentine</cp:lastModifiedBy>
  <cp:revision>14</cp:revision>
  <cp:lastPrinted>2020-04-17T16:43:57Z</cp:lastPrinted>
  <dcterms:created xsi:type="dcterms:W3CDTF">2020-03-16T20:10:01Z</dcterms:created>
  <dcterms:modified xsi:type="dcterms:W3CDTF">2020-04-21T15:29:05Z</dcterms:modified>
</cp:coreProperties>
</file>